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8" r:id="rId4"/>
    <p:sldId id="263" r:id="rId5"/>
    <p:sldId id="264" r:id="rId6"/>
    <p:sldId id="265" r:id="rId7"/>
    <p:sldId id="273" r:id="rId8"/>
    <p:sldId id="267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29" autoAdjust="0"/>
  </p:normalViewPr>
  <p:slideViewPr>
    <p:cSldViewPr snapToGrid="0">
      <p:cViewPr varScale="1">
        <p:scale>
          <a:sx n="92" d="100"/>
          <a:sy n="92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FBDA4-298A-466C-AE85-50D01F4A4C4C}" type="datetimeFigureOut">
              <a:rPr lang="fr-CA" smtClean="0"/>
              <a:t>2019-03-18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971A-313A-4ACB-8217-C0669EC1A278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51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971A-313A-4ACB-8217-C0669EC1A278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955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1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01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1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31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78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86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62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65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18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8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6BC8-C011-4DDD-B40F-B5D1FF09C50A}" type="datetimeFigureOut">
              <a:rPr lang="en-CA" smtClean="0"/>
              <a:t>18-Mar-2019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4D2B-FBC3-43ED-91B4-64B86371C8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46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39" r="24522"/>
          <a:stretch/>
        </p:blipFill>
        <p:spPr>
          <a:xfrm>
            <a:off x="6693156" y="807226"/>
            <a:ext cx="4013200" cy="5389562"/>
          </a:xfrm>
          <a:prstGeom prst="rect">
            <a:avLst/>
          </a:prstGeom>
        </p:spPr>
      </p:pic>
      <p:pic>
        <p:nvPicPr>
          <p:cNvPr id="6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13683" r="38256" b="34941"/>
          <a:stretch/>
        </p:blipFill>
        <p:spPr bwMode="auto">
          <a:xfrm>
            <a:off x="6693156" y="759196"/>
            <a:ext cx="40132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93120" y="4087272"/>
            <a:ext cx="53543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/>
              <a:t>Canadian Hydrographic Service</a:t>
            </a:r>
          </a:p>
          <a:p>
            <a:pPr algn="ctr"/>
            <a:r>
              <a:rPr lang="en-CA" sz="3200" dirty="0" smtClean="0"/>
              <a:t>Oceans Protection Plan</a:t>
            </a:r>
          </a:p>
          <a:p>
            <a:pPr algn="ctr"/>
            <a:r>
              <a:rPr lang="en-CA" sz="3200" dirty="0" smtClean="0"/>
              <a:t>Survey planning</a:t>
            </a:r>
          </a:p>
          <a:p>
            <a:pPr algn="ctr"/>
            <a:r>
              <a:rPr lang="en-CA" sz="3200" dirty="0" smtClean="0"/>
              <a:t>2019-20</a:t>
            </a:r>
            <a:endParaRPr lang="en-CA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12" y="722166"/>
            <a:ext cx="2676359" cy="34236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6733" y="6265627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USCHC - March 2019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5444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617171" y="854806"/>
            <a:ext cx="106361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Entering third year of the five-year Oceans Protection Plan (OPP)</a:t>
            </a:r>
          </a:p>
          <a:p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2019-2020</a:t>
            </a:r>
            <a:r>
              <a:rPr lang="en-CA" sz="2400" dirty="0" smtClean="0"/>
              <a:t>: approximately $12M surveys under contract ($10M OPP Nearshore + $2M OPP Arctic)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Money and contracts managed regionally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~10 contracts per year (across Canada)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5 companies qualified for LiDAR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18 companies qualified for multibeam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06733" y="6265627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USCHC - March 2019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3242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187498"/>
            <a:ext cx="3593356" cy="2257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bazowskyd\Desktop\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87" y="1693448"/>
            <a:ext cx="6436719" cy="45053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796903" y="3338624"/>
            <a:ext cx="489097" cy="8825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55311" y="956665"/>
            <a:ext cx="26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LiDAR – Great Lakes</a:t>
            </a:r>
            <a:endParaRPr lang="en-CA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62486" y="4395624"/>
            <a:ext cx="3081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Oceans Protection Plan</a:t>
            </a:r>
          </a:p>
          <a:p>
            <a:pPr algn="ctr"/>
            <a:r>
              <a:rPr lang="en-CA" sz="2400" dirty="0" smtClean="0"/>
              <a:t>Projected surveys</a:t>
            </a:r>
          </a:p>
          <a:p>
            <a:pPr algn="ctr"/>
            <a:r>
              <a:rPr lang="en-CA" sz="2400" dirty="0" smtClean="0"/>
              <a:t>2019-20</a:t>
            </a:r>
            <a:endParaRPr lang="en-CA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06733" y="6265627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USCHC - March 2019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9541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187498"/>
            <a:ext cx="3593356" cy="2257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796903" y="2392326"/>
            <a:ext cx="1116418" cy="1828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55311" y="956665"/>
            <a:ext cx="488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/>
              <a:t>Multibeam – Ungava </a:t>
            </a:r>
            <a:r>
              <a:rPr lang="en-CA" sz="2400" dirty="0" smtClean="0"/>
              <a:t>Bay</a:t>
            </a:r>
            <a:r>
              <a:rPr lang="fr-CA" sz="2400" dirty="0" smtClean="0"/>
              <a:t> (</a:t>
            </a:r>
            <a:r>
              <a:rPr lang="fr-CA" sz="2000" dirty="0" err="1" smtClean="0">
                <a:solidFill>
                  <a:srgbClr val="FF0000"/>
                </a:solidFill>
              </a:rPr>
              <a:t>red</a:t>
            </a:r>
            <a:r>
              <a:rPr lang="fr-CA" sz="2000" dirty="0" smtClean="0">
                <a:solidFill>
                  <a:srgbClr val="FF0000"/>
                </a:solidFill>
              </a:rPr>
              <a:t> </a:t>
            </a:r>
            <a:r>
              <a:rPr lang="fr-CA" sz="2000" dirty="0" err="1" smtClean="0">
                <a:solidFill>
                  <a:srgbClr val="FF0000"/>
                </a:solidFill>
              </a:rPr>
              <a:t>polygons</a:t>
            </a:r>
            <a:r>
              <a:rPr lang="fr-CA" sz="2400" dirty="0" smtClean="0"/>
              <a:t>)</a:t>
            </a:r>
            <a:endParaRPr lang="fr-CA" sz="2400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302" y="1610321"/>
            <a:ext cx="4676333" cy="4484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62486" y="4395624"/>
            <a:ext cx="3081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Oceans Protection Plan</a:t>
            </a:r>
          </a:p>
          <a:p>
            <a:pPr algn="ctr"/>
            <a:r>
              <a:rPr lang="en-CA" sz="2400" dirty="0" smtClean="0"/>
              <a:t>Projected surveys</a:t>
            </a:r>
          </a:p>
          <a:p>
            <a:pPr algn="ctr"/>
            <a:r>
              <a:rPr lang="en-CA" sz="2400" dirty="0" smtClean="0"/>
              <a:t>2019-20</a:t>
            </a:r>
            <a:endParaRPr lang="en-CA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06733" y="6265627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 smtClean="0"/>
              <a:t>USCHC - March 2019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6620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187498"/>
            <a:ext cx="3593356" cy="2257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796903" y="2456121"/>
            <a:ext cx="560806" cy="17650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55311" y="956665"/>
            <a:ext cx="356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/>
              <a:t>Multibeam – Hudson </a:t>
            </a:r>
            <a:r>
              <a:rPr lang="fr-CA" sz="2400" dirty="0" err="1" smtClean="0"/>
              <a:t>Bay</a:t>
            </a:r>
            <a:endParaRPr lang="fr-CA" sz="2400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401" y="818160"/>
            <a:ext cx="1746055" cy="5306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63" y="1974146"/>
            <a:ext cx="2478948" cy="3884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6"/>
          <p:cNvCxnSpPr/>
          <p:nvPr/>
        </p:nvCxnSpPr>
        <p:spPr>
          <a:xfrm flipV="1">
            <a:off x="7573831" y="1084521"/>
            <a:ext cx="2217597" cy="2162609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6"/>
          <p:cNvCxnSpPr/>
          <p:nvPr/>
        </p:nvCxnSpPr>
        <p:spPr>
          <a:xfrm>
            <a:off x="7573831" y="4731488"/>
            <a:ext cx="1867881" cy="95128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62486" y="4395624"/>
            <a:ext cx="3081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dirty="0" err="1" smtClean="0"/>
              <a:t>Oceans</a:t>
            </a:r>
            <a:r>
              <a:rPr lang="fr-CA" sz="2400" dirty="0" smtClean="0"/>
              <a:t> Protection Plan</a:t>
            </a:r>
          </a:p>
          <a:p>
            <a:pPr algn="ctr"/>
            <a:r>
              <a:rPr lang="fr-CA" sz="2400" dirty="0" err="1" smtClean="0"/>
              <a:t>Projected</a:t>
            </a:r>
            <a:r>
              <a:rPr lang="fr-CA" sz="2400" dirty="0" smtClean="0"/>
              <a:t> </a:t>
            </a:r>
            <a:r>
              <a:rPr lang="fr-CA" sz="2400" dirty="0" err="1" smtClean="0"/>
              <a:t>surveys</a:t>
            </a:r>
            <a:endParaRPr lang="fr-CA" sz="2400" dirty="0"/>
          </a:p>
          <a:p>
            <a:pPr algn="ctr"/>
            <a:r>
              <a:rPr lang="fr-CA" sz="2400" dirty="0" smtClean="0"/>
              <a:t>2019-20</a:t>
            </a:r>
            <a:endParaRPr lang="fr-CA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06733" y="6265627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 smtClean="0"/>
              <a:t>USCHC - March 2019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5835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187498"/>
            <a:ext cx="3593356" cy="2257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796903" y="3062177"/>
            <a:ext cx="1233376" cy="11589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55311" y="956665"/>
            <a:ext cx="658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err="1" smtClean="0"/>
              <a:t>LiDAR</a:t>
            </a:r>
            <a:r>
              <a:rPr lang="fr-CA" sz="2400" dirty="0" smtClean="0"/>
              <a:t> &amp; Multibeam– </a:t>
            </a:r>
            <a:r>
              <a:rPr lang="fr-CA" sz="2400" dirty="0" err="1" smtClean="0"/>
              <a:t>Estuary</a:t>
            </a:r>
            <a:r>
              <a:rPr lang="fr-CA" sz="2400" dirty="0" smtClean="0"/>
              <a:t> &amp; Gulf of St-Lawrence</a:t>
            </a:r>
            <a:endParaRPr lang="fr-CA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61" y="1591686"/>
            <a:ext cx="7655418" cy="4512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362486" y="4395624"/>
            <a:ext cx="3081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dirty="0" err="1" smtClean="0"/>
              <a:t>Oceans</a:t>
            </a:r>
            <a:r>
              <a:rPr lang="fr-CA" sz="2400" dirty="0" smtClean="0"/>
              <a:t> Protection Plan</a:t>
            </a:r>
          </a:p>
          <a:p>
            <a:pPr algn="ctr"/>
            <a:r>
              <a:rPr lang="fr-CA" sz="2400" dirty="0" err="1" smtClean="0"/>
              <a:t>Projected</a:t>
            </a:r>
            <a:r>
              <a:rPr lang="fr-CA" sz="2400" dirty="0" smtClean="0"/>
              <a:t> </a:t>
            </a:r>
            <a:r>
              <a:rPr lang="fr-CA" sz="2400" dirty="0" err="1" smtClean="0"/>
              <a:t>surveys</a:t>
            </a:r>
            <a:endParaRPr lang="fr-CA" sz="2400" dirty="0"/>
          </a:p>
          <a:p>
            <a:pPr algn="ctr"/>
            <a:r>
              <a:rPr lang="fr-CA" sz="2400" dirty="0" smtClean="0"/>
              <a:t>2019-20</a:t>
            </a:r>
            <a:endParaRPr lang="fr-CA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06733" y="6265627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 smtClean="0"/>
              <a:t>USCHC - March 2019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36214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187498"/>
            <a:ext cx="3593356" cy="2257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796903" y="3013023"/>
            <a:ext cx="1470953" cy="1208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55311" y="956665"/>
            <a:ext cx="3454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err="1" smtClean="0"/>
              <a:t>Multibeam</a:t>
            </a:r>
            <a:r>
              <a:rPr lang="fr-CA" sz="2400" dirty="0" smtClean="0"/>
              <a:t>– Atlantic </a:t>
            </a:r>
            <a:r>
              <a:rPr lang="fr-CA" sz="2400" dirty="0" err="1" smtClean="0"/>
              <a:t>Coast</a:t>
            </a:r>
            <a:endParaRPr lang="fr-CA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8507" y="4395624"/>
            <a:ext cx="3348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dirty="0" err="1" smtClean="0"/>
              <a:t>Oceans</a:t>
            </a:r>
            <a:r>
              <a:rPr lang="fr-CA" sz="2400" dirty="0" smtClean="0"/>
              <a:t> Protection Plan</a:t>
            </a:r>
          </a:p>
          <a:p>
            <a:pPr algn="ctr"/>
            <a:r>
              <a:rPr lang="fr-CA" sz="2400" dirty="0" err="1" smtClean="0"/>
              <a:t>Projected</a:t>
            </a:r>
            <a:r>
              <a:rPr lang="fr-CA" sz="2400" dirty="0" smtClean="0"/>
              <a:t> </a:t>
            </a:r>
            <a:r>
              <a:rPr lang="fr-CA" sz="2400" dirty="0" err="1" smtClean="0"/>
              <a:t>surveys</a:t>
            </a:r>
            <a:endParaRPr lang="fr-CA" sz="2400" dirty="0"/>
          </a:p>
          <a:p>
            <a:pPr algn="ctr"/>
            <a:r>
              <a:rPr lang="fr-CA" sz="2400" dirty="0" smtClean="0"/>
              <a:t>2019-20</a:t>
            </a:r>
            <a:endParaRPr lang="fr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104" t="10185" r="2709" b="23333"/>
          <a:stretch/>
        </p:blipFill>
        <p:spPr>
          <a:xfrm>
            <a:off x="4289964" y="1638300"/>
            <a:ext cx="7349586" cy="441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767520">
            <a:off x="6113643" y="2132186"/>
            <a:ext cx="432549" cy="2689860"/>
          </a:xfrm>
          <a:prstGeom prst="rect">
            <a:avLst/>
          </a:prstGeom>
          <a:solidFill>
            <a:srgbClr val="90EE32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ZoneTexte 7"/>
          <p:cNvSpPr txBox="1"/>
          <p:nvPr/>
        </p:nvSpPr>
        <p:spPr>
          <a:xfrm>
            <a:off x="206733" y="6265627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 smtClean="0"/>
              <a:t>USCHC - March 2019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42088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3391" r="5767" b="5167"/>
          <a:stretch/>
        </p:blipFill>
        <p:spPr>
          <a:xfrm>
            <a:off x="4476584" y="1418330"/>
            <a:ext cx="6208958" cy="4796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187498"/>
            <a:ext cx="3593356" cy="2257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955311" y="956665"/>
            <a:ext cx="441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LiDAR &amp; Multibeam– Pacific Coast</a:t>
            </a:r>
            <a:endParaRPr lang="en-CA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62486" y="4395624"/>
            <a:ext cx="3081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Oceans Protection Plan</a:t>
            </a:r>
          </a:p>
          <a:p>
            <a:pPr algn="ctr"/>
            <a:r>
              <a:rPr lang="en-CA" sz="2400" dirty="0" smtClean="0"/>
              <a:t>Projected surveys</a:t>
            </a:r>
          </a:p>
          <a:p>
            <a:pPr algn="ctr"/>
            <a:r>
              <a:rPr lang="en-CA" sz="2400" dirty="0" smtClean="0"/>
              <a:t>2019-20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161" y="5208103"/>
            <a:ext cx="1706154" cy="10065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0492" y="5208103"/>
            <a:ext cx="454371" cy="48503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651161" y="5208103"/>
            <a:ext cx="1706154" cy="1006565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5" t="33216" r="5368" b="50900"/>
          <a:stretch/>
        </p:blipFill>
        <p:spPr>
          <a:xfrm>
            <a:off x="8515641" y="1599405"/>
            <a:ext cx="2040731" cy="716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6"/>
          <p:cNvCxnSpPr/>
          <p:nvPr/>
        </p:nvCxnSpPr>
        <p:spPr>
          <a:xfrm flipH="1" flipV="1">
            <a:off x="524786" y="2878372"/>
            <a:ext cx="1272117" cy="13427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6733" y="6265627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 smtClean="0"/>
              <a:t>USCHC - March 2019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94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7" t="1576" r="1179" b="567"/>
          <a:stretch/>
        </p:blipFill>
        <p:spPr>
          <a:xfrm>
            <a:off x="4445000" y="1574800"/>
            <a:ext cx="7213600" cy="459501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187498"/>
            <a:ext cx="3593356" cy="2257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955311" y="956665"/>
            <a:ext cx="441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LiDAR &amp; Multibeam– Pacific Coast</a:t>
            </a:r>
            <a:endParaRPr lang="en-CA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62486" y="4395624"/>
            <a:ext cx="3081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Oceans Protection Plan</a:t>
            </a:r>
          </a:p>
          <a:p>
            <a:pPr algn="ctr"/>
            <a:r>
              <a:rPr lang="en-CA" sz="2400" dirty="0" smtClean="0"/>
              <a:t>Projected surveys</a:t>
            </a:r>
          </a:p>
          <a:p>
            <a:pPr algn="ctr"/>
            <a:r>
              <a:rPr lang="en-CA" sz="2400" dirty="0" smtClean="0"/>
              <a:t>2019-20</a:t>
            </a:r>
            <a:endParaRPr lang="en-C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161" y="5208103"/>
            <a:ext cx="1706154" cy="10065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51161" y="5208102"/>
            <a:ext cx="1706154" cy="1006565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426631" y="5711384"/>
            <a:ext cx="930684" cy="48503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5" t="33216" r="5368" b="50900"/>
          <a:stretch/>
        </p:blipFill>
        <p:spPr>
          <a:xfrm>
            <a:off x="9471343" y="1666771"/>
            <a:ext cx="2040731" cy="716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6"/>
          <p:cNvCxnSpPr/>
          <p:nvPr/>
        </p:nvCxnSpPr>
        <p:spPr>
          <a:xfrm flipH="1" flipV="1">
            <a:off x="699715" y="3045350"/>
            <a:ext cx="1097189" cy="11757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06733" y="6265627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 smtClean="0"/>
              <a:t>USCHC - March 2019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42725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186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Bazowsky, Dave;Roger.Cote@dfo-mpo.gc.ca;Gwil.Roberts@dfo-mpo.gc.ca</dc:creator>
  <cp:lastModifiedBy>Roberts, Gwil</cp:lastModifiedBy>
  <cp:revision>28</cp:revision>
  <dcterms:created xsi:type="dcterms:W3CDTF">2019-03-05T17:52:40Z</dcterms:created>
  <dcterms:modified xsi:type="dcterms:W3CDTF">2019-03-18T21:53:06Z</dcterms:modified>
</cp:coreProperties>
</file>